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58"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p:spPr>
        <p:txBody>
          <a:bodyPr/>
          <a:lstStyle/>
          <a:p>
            <a:r>
              <a:rPr lang="ar-IQ" dirty="0" smtClean="0"/>
              <a:t>ادبيات </a:t>
            </a:r>
            <a:r>
              <a:rPr lang="ar-IQ" dirty="0" smtClean="0"/>
              <a:t>لعبة التنس </a:t>
            </a:r>
            <a:endParaRPr lang="ar-IQ" dirty="0"/>
          </a:p>
        </p:txBody>
      </p:sp>
      <p:sp>
        <p:nvSpPr>
          <p:cNvPr id="3" name="عنصر نائب للمحتوى 2"/>
          <p:cNvSpPr>
            <a:spLocks noGrp="1"/>
          </p:cNvSpPr>
          <p:nvPr>
            <p:ph idx="1"/>
          </p:nvPr>
        </p:nvSpPr>
        <p:spPr/>
        <p:txBody>
          <a:bodyPr>
            <a:normAutofit fontScale="47500" lnSpcReduction="20000"/>
          </a:bodyPr>
          <a:lstStyle/>
          <a:p>
            <a:r>
              <a:rPr lang="ar-SA" dirty="0" smtClean="0"/>
              <a:t>الآداب العامة في مباريات التنس</a:t>
            </a:r>
            <a:r>
              <a:rPr lang="en-US" dirty="0" smtClean="0"/>
              <a:t/>
            </a:r>
            <a:br>
              <a:rPr lang="en-US" dirty="0" smtClean="0"/>
            </a:br>
            <a:r>
              <a:rPr lang="en-US" dirty="0" smtClean="0"/>
              <a:t/>
            </a:r>
            <a:br>
              <a:rPr lang="en-US" dirty="0" smtClean="0"/>
            </a:br>
            <a:r>
              <a:rPr lang="ar-SA" dirty="0" smtClean="0"/>
              <a:t>يراعـي اللاعــب</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t>
            </a:r>
            <a:r>
              <a:rPr lang="ar-SA" dirty="0" smtClean="0"/>
              <a:t>ارتداء الملابس البيضاء النظيفة المُكواة</a:t>
            </a:r>
            <a:r>
              <a:rPr lang="en-US" dirty="0" smtClean="0"/>
              <a:t>.</a:t>
            </a:r>
            <a:br>
              <a:rPr lang="en-US" dirty="0" smtClean="0"/>
            </a:br>
            <a:r>
              <a:rPr lang="en-US" dirty="0" smtClean="0"/>
              <a:t>• </a:t>
            </a:r>
            <a:r>
              <a:rPr lang="ar-SA" dirty="0" smtClean="0"/>
              <a:t>تحية المنافس والترحيب </a:t>
            </a:r>
            <a:r>
              <a:rPr lang="ar-SA" dirty="0" err="1" smtClean="0"/>
              <a:t>به</a:t>
            </a:r>
            <a:r>
              <a:rPr lang="ar-SA" dirty="0" smtClean="0"/>
              <a:t> في البداية، وتهنئته إذا فاز</a:t>
            </a:r>
            <a:r>
              <a:rPr lang="en-US" dirty="0" smtClean="0"/>
              <a:t>.</a:t>
            </a:r>
            <a:br>
              <a:rPr lang="en-US" dirty="0" smtClean="0"/>
            </a:br>
            <a:r>
              <a:rPr lang="en-US" dirty="0" smtClean="0"/>
              <a:t>• </a:t>
            </a:r>
            <a:r>
              <a:rPr lang="ar-SA" dirty="0" smtClean="0"/>
              <a:t>بذل كل جهد أثناء اللعب، ومحاولة إنقاذ كل كرة</a:t>
            </a:r>
            <a:r>
              <a:rPr lang="en-US" dirty="0" smtClean="0"/>
              <a:t>.</a:t>
            </a:r>
            <a:br>
              <a:rPr lang="en-US" dirty="0" smtClean="0"/>
            </a:br>
            <a:r>
              <a:rPr lang="en-US" dirty="0" smtClean="0"/>
              <a:t>• </a:t>
            </a:r>
            <a:r>
              <a:rPr lang="ar-SA" dirty="0" smtClean="0"/>
              <a:t>عدم معارضة رأي الحكام، أو إظهار الاستياء بالكلام أو الإشارة</a:t>
            </a:r>
            <a:r>
              <a:rPr lang="en-US" dirty="0" smtClean="0"/>
              <a:t>.</a:t>
            </a:r>
            <a:br>
              <a:rPr lang="en-US" dirty="0" smtClean="0"/>
            </a:br>
            <a:r>
              <a:rPr lang="en-US" dirty="0" smtClean="0"/>
              <a:t>• </a:t>
            </a:r>
            <a:r>
              <a:rPr lang="ar-SA" dirty="0" smtClean="0"/>
              <a:t>عدم فقد الشعور، أو إظهار التألم التام من الهزيمة</a:t>
            </a:r>
            <a:r>
              <a:rPr lang="en-US" dirty="0" smtClean="0"/>
              <a:t>.</a:t>
            </a:r>
            <a:br>
              <a:rPr lang="en-US" dirty="0" smtClean="0"/>
            </a:br>
            <a:r>
              <a:rPr lang="en-US" dirty="0" smtClean="0"/>
              <a:t/>
            </a:r>
            <a:br>
              <a:rPr lang="en-US" dirty="0" smtClean="0"/>
            </a:br>
            <a:r>
              <a:rPr lang="en-US" dirty="0" smtClean="0"/>
              <a:t/>
            </a:r>
            <a:br>
              <a:rPr lang="en-US" dirty="0" smtClean="0"/>
            </a:br>
            <a:r>
              <a:rPr lang="ar-SA" dirty="0" smtClean="0"/>
              <a:t>يراعي المتفرج</a:t>
            </a:r>
            <a:r>
              <a:rPr lang="en-US" dirty="0" smtClean="0"/>
              <a:t> :</a:t>
            </a:r>
            <a:br>
              <a:rPr lang="en-US" dirty="0" smtClean="0"/>
            </a:br>
            <a:r>
              <a:rPr lang="en-US" dirty="0" smtClean="0"/>
              <a:t/>
            </a:r>
            <a:br>
              <a:rPr lang="en-US" dirty="0" smtClean="0"/>
            </a:br>
            <a:r>
              <a:rPr lang="en-US" dirty="0" smtClean="0"/>
              <a:t>• </a:t>
            </a:r>
            <a:r>
              <a:rPr lang="ar-SA" dirty="0" smtClean="0"/>
              <a:t>التزام الصمت أثناء اللعب</a:t>
            </a:r>
            <a:r>
              <a:rPr lang="en-US" dirty="0" smtClean="0"/>
              <a:t>.</a:t>
            </a:r>
            <a:br>
              <a:rPr lang="en-US" dirty="0" smtClean="0"/>
            </a:br>
            <a:r>
              <a:rPr lang="en-US" dirty="0" smtClean="0"/>
              <a:t>• </a:t>
            </a:r>
            <a:r>
              <a:rPr lang="ar-SA" dirty="0" smtClean="0"/>
              <a:t>تشجيع اللعبة الجيدة بعد انتهاء النقطة</a:t>
            </a:r>
            <a:r>
              <a:rPr lang="en-US" dirty="0" smtClean="0"/>
              <a:t>.</a:t>
            </a:r>
            <a:br>
              <a:rPr lang="en-US" dirty="0" smtClean="0"/>
            </a:br>
            <a:r>
              <a:rPr lang="en-US" dirty="0" smtClean="0"/>
              <a:t>• </a:t>
            </a:r>
            <a:r>
              <a:rPr lang="ar-SA" dirty="0" smtClean="0"/>
              <a:t>عدم إظهار السخط أو الغضب، على اللاعب أو الحكم</a:t>
            </a:r>
            <a:r>
              <a:rPr lang="en-US" dirty="0" smtClean="0"/>
              <a:t>.</a:t>
            </a:r>
            <a:br>
              <a:rPr lang="en-US" dirty="0" smtClean="0"/>
            </a:br>
            <a:r>
              <a:rPr lang="en-US" dirty="0" smtClean="0"/>
              <a:t>• </a:t>
            </a:r>
            <a:r>
              <a:rPr lang="ar-SA" dirty="0" smtClean="0"/>
              <a:t>عدم مرور المتفرج خلف اللاعب، أو تشتيت انتباهه أثناء المباراة</a:t>
            </a:r>
            <a:r>
              <a:rPr lang="en-US" dirty="0" smtClean="0"/>
              <a:t>.</a:t>
            </a:r>
            <a:br>
              <a:rPr lang="en-US" dirty="0" smtClean="0"/>
            </a:br>
            <a:r>
              <a:rPr lang="en-US" dirty="0" smtClean="0"/>
              <a:t>• </a:t>
            </a:r>
            <a:r>
              <a:rPr lang="ar-SA" dirty="0" smtClean="0"/>
              <a:t>عدم </a:t>
            </a:r>
            <a:r>
              <a:rPr lang="ar-SA" dirty="0" err="1" smtClean="0"/>
              <a:t>الحدة</a:t>
            </a:r>
            <a:r>
              <a:rPr lang="ar-SA" dirty="0" smtClean="0"/>
              <a:t> في المناقشة، مع المتفرجين</a:t>
            </a:r>
            <a:r>
              <a:rPr lang="en-US" dirty="0" smtClean="0"/>
              <a:t>.</a:t>
            </a:r>
            <a:br>
              <a:rPr lang="en-US" dirty="0" smtClean="0"/>
            </a:br>
            <a:r>
              <a:rPr lang="en-US" dirty="0" smtClean="0"/>
              <a:t/>
            </a:r>
            <a:br>
              <a:rPr lang="en-US"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418058"/>
          </a:xfrm>
        </p:spPr>
        <p:txBody>
          <a:bodyPr>
            <a:normAutofit fontScale="90000"/>
          </a:bodyPr>
          <a:lstStyle/>
          <a:p>
            <a:r>
              <a:rPr lang="ar-IQ" dirty="0" smtClean="0"/>
              <a:t>وضع الاستعداد مع التمارين التطبيقية </a:t>
            </a:r>
            <a:endParaRPr lang="ar-IQ" dirty="0"/>
          </a:p>
        </p:txBody>
      </p:sp>
      <p:sp>
        <p:nvSpPr>
          <p:cNvPr id="3" name="عنصر نائب للمحتوى 2"/>
          <p:cNvSpPr>
            <a:spLocks noGrp="1"/>
          </p:cNvSpPr>
          <p:nvPr>
            <p:ph idx="1"/>
          </p:nvPr>
        </p:nvSpPr>
        <p:spPr>
          <a:xfrm>
            <a:off x="251520" y="620688"/>
            <a:ext cx="8640960" cy="6048672"/>
          </a:xfrm>
        </p:spPr>
        <p:txBody>
          <a:bodyPr/>
          <a:lstStyle/>
          <a:p>
            <a:r>
              <a:rPr lang="ar-IQ" b="1" dirty="0" smtClean="0"/>
              <a:t>وضع الاستعداد</a:t>
            </a:r>
            <a:r>
              <a:rPr lang="en-US" b="1" dirty="0" smtClean="0"/>
              <a:t>: Ready Position</a:t>
            </a:r>
            <a:endParaRPr lang="en-US" dirty="0" smtClean="0"/>
          </a:p>
          <a:p>
            <a:r>
              <a:rPr lang="ar-IQ" dirty="0" smtClean="0"/>
              <a:t>ان درجة الاستعداد تحدد مدى قابلية اللاعب وإمكانيته على الاستجابة السريعة لظروف ومتطلبات اللعب وضمان حسن استقباله </a:t>
            </a:r>
            <a:r>
              <a:rPr lang="ar-IQ" dirty="0" err="1" smtClean="0"/>
              <a:t>للكرة </a:t>
            </a:r>
            <a:r>
              <a:rPr lang="ar-IQ" dirty="0" smtClean="0"/>
              <a:t>، فكلما كانت درجة ومستوى استعداده جيداً كلما تحسن مستوى أداء </a:t>
            </a:r>
            <a:r>
              <a:rPr lang="ar-IQ" dirty="0" err="1" smtClean="0"/>
              <a:t>اللاعب.</a:t>
            </a:r>
            <a:r>
              <a:rPr lang="ar-IQ" dirty="0" smtClean="0"/>
              <a:t> أن اتخاذ وضع الاستعداد الجيد سوف يساعد اللاعب على الاستجابة  السريعة للكرات التي يرسلها اللاعب </a:t>
            </a:r>
            <a:r>
              <a:rPr lang="ar-IQ" dirty="0" err="1" smtClean="0"/>
              <a:t>المنافس </a:t>
            </a:r>
            <a:r>
              <a:rPr lang="ar-IQ" dirty="0" smtClean="0"/>
              <a:t>، ان الوضع الجيد للاستعداد يكون من خلال الوقوف والقدمان متباعدتان عن بعضهما لمسافة تكون بقدر عرض الأكتاف تقريباً ويتوزع وزن الجسم بشكل متساو على مقدمة أمشاط القدمين والركبتان مثنيتان قليلاً، أما المضرب فيكون مرفوعاً أمام الجسم، إذ تمسك اليد الضاربة القبضة بينما تمسك الأخرى بخفة عنق المضرب</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115</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ادبيات لعبة التنس </vt:lpstr>
      <vt:lpstr>وضع الاستعداد مع التمارين التطبيقية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الضربة الخلفية</dc:title>
  <dc:creator>مكي</dc:creator>
  <cp:lastModifiedBy>مكي</cp:lastModifiedBy>
  <cp:revision>5</cp:revision>
  <dcterms:created xsi:type="dcterms:W3CDTF">2018-12-10T19:37:03Z</dcterms:created>
  <dcterms:modified xsi:type="dcterms:W3CDTF">2018-12-11T18:10:20Z</dcterms:modified>
</cp:coreProperties>
</file>